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0" r:id="rId4"/>
    <p:sldId id="279" r:id="rId5"/>
    <p:sldId id="278" r:id="rId6"/>
    <p:sldId id="277" r:id="rId7"/>
    <p:sldId id="283" r:id="rId8"/>
    <p:sldId id="286" r:id="rId9"/>
    <p:sldId id="290" r:id="rId10"/>
    <p:sldId id="292" r:id="rId11"/>
    <p:sldId id="285" r:id="rId12"/>
    <p:sldId id="288" r:id="rId13"/>
    <p:sldId id="284" r:id="rId14"/>
    <p:sldId id="282" r:id="rId15"/>
    <p:sldId id="276" r:id="rId16"/>
    <p:sldId id="259" r:id="rId17"/>
    <p:sldId id="260" r:id="rId18"/>
    <p:sldId id="295" r:id="rId19"/>
    <p:sldId id="293" r:id="rId20"/>
    <p:sldId id="296" r:id="rId21"/>
    <p:sldId id="299" r:id="rId22"/>
    <p:sldId id="297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италий\Desktop\пасха\ф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"/>
            <a:ext cx="9144000" cy="53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620688"/>
            <a:ext cx="3654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rgbClr val="002060"/>
                </a:solidFill>
                <a:latin typeface="Arial Narrow" pitchFamily="34" charset="0"/>
                <a:cs typeface="Aharoni" pitchFamily="2" charset="-79"/>
              </a:rPr>
              <a:t>МУНИЦИПАЛЬНОЕ КАЗЁННОЕ ДОШКОЛЬНОЕ ОБРАЗОВАТЕЛЬНОЕ УЧРЕЖДЕНИЕ – ДЕТСКИЙ САД № 6 Г. ТАТАРСКА</a:t>
            </a:r>
            <a:endParaRPr lang="ru-RU" sz="1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itchFamily="34" charset="0"/>
              <a:ea typeface="Tahoma" panose="020B0604030504040204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4928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Проект</a:t>
            </a:r>
            <a:b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«Светлая Пасха» </a:t>
            </a: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Старшая группа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41168"/>
            <a:ext cx="45380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ndalus" pitchFamily="18" charset="-78"/>
              </a:rPr>
              <a:t>Автор: </a:t>
            </a:r>
            <a:r>
              <a:rPr lang="ru-RU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ndalus" pitchFamily="18" charset="-78"/>
              </a:rPr>
              <a:t>Семёнова</a:t>
            </a:r>
            <a:r>
              <a:rPr lang="ru-RU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ndalus" pitchFamily="18" charset="-78"/>
              </a:rPr>
              <a:t> Ольга Ивановна</a:t>
            </a:r>
          </a:p>
          <a:p>
            <a:pPr lvl="0"/>
            <a:r>
              <a:rPr lang="ru-RU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ndalus" pitchFamily="18" charset="-78"/>
              </a:rPr>
              <a:t>воспитатель высшей </a:t>
            </a:r>
          </a:p>
          <a:p>
            <a:pPr lvl="0"/>
            <a:r>
              <a:rPr lang="ru-RU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ndalus" pitchFamily="18" charset="-78"/>
              </a:rPr>
              <a:t>квалификационной категории </a:t>
            </a:r>
          </a:p>
          <a:p>
            <a:pPr lvl="0"/>
            <a:endParaRPr lang="ru-RU" sz="16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ndalus" pitchFamily="18" charset="-78"/>
            </a:endParaRPr>
          </a:p>
          <a:p>
            <a:pPr lvl="0"/>
            <a:endParaRPr lang="ru-RU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ndalus" pitchFamily="18" charset="-78"/>
            </a:endParaRPr>
          </a:p>
          <a:p>
            <a:pPr lvl="0"/>
            <a:r>
              <a:rPr lang="ru-RU" sz="1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ndalus" pitchFamily="18" charset="-78"/>
              </a:rPr>
              <a:t>2019</a:t>
            </a:r>
            <a:endParaRPr lang="ru-RU" sz="1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  <a:cs typeface="Andalus" pitchFamily="18" charset="-78"/>
            </a:endParaRPr>
          </a:p>
        </p:txBody>
      </p:sp>
      <p:pic>
        <p:nvPicPr>
          <p:cNvPr id="12291" name="Picture 3" descr="C:\Users\Виталий\Desktop\конкурс пасха\пасха Семенова О.И,\20190425_103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/>
          <a:stretch/>
        </p:blipFill>
        <p:spPr bwMode="auto">
          <a:xfrm>
            <a:off x="611560" y="3095624"/>
            <a:ext cx="2160240" cy="364187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5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1920" y="116632"/>
            <a:ext cx="529208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родителей.</a:t>
            </a:r>
          </a:p>
          <a:p>
            <a:pPr lvl="0">
              <a:spcBef>
                <a:spcPct val="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знают о празднике Пасха?».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Поиск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информации о русских народных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традициях.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телепередач с детьми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церковных праздниках.</a:t>
            </a: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консультаций в родительском уголке: 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истории празднования Пасхи»</a:t>
            </a:r>
            <a:endParaRPr lang="ru-RU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рассказать детям о празднике?»</a:t>
            </a:r>
            <a:endParaRPr lang="ru-RU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Красим яйца с детьми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Разучивание и закрепление с детьми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стихов, хороводных    текстов, песен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в проведение праздника «Праздник Светлой Пасхи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родителям 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Готовимся к Пасхе. 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«Как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провести выходные вместе с ребёнком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во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Пасхи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?».</a:t>
            </a:r>
            <a:endParaRPr lang="ru-RU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7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Мотивационный   этап</a:t>
            </a:r>
            <a:endParaRPr lang="ru-RU" sz="3600" b="1" u="sng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10245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Определение темы проекта, постановка цели и задач.</a:t>
            </a:r>
            <a:endParaRPr lang="ru-RU" sz="2200" b="1" kern="0" dirty="0">
              <a:solidFill>
                <a:srgbClr val="C00000"/>
              </a:solidFill>
            </a:endParaRPr>
          </a:p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Изучение  методической  литературы по данной теме.</a:t>
            </a:r>
            <a:endParaRPr lang="ru-RU" sz="2200" b="1" kern="0" dirty="0">
              <a:solidFill>
                <a:srgbClr val="C00000"/>
              </a:solidFill>
            </a:endParaRPr>
          </a:p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Разработка и накопление методических материалов по проблеме. </a:t>
            </a:r>
            <a:endParaRPr lang="ru-RU" sz="2200" b="1" kern="0" dirty="0">
              <a:solidFill>
                <a:srgbClr val="C00000"/>
              </a:solidFill>
            </a:endParaRPr>
          </a:p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Перспективное планирование проекта</a:t>
            </a:r>
            <a:endParaRPr lang="ru-RU" sz="2200" b="1" kern="0" dirty="0">
              <a:solidFill>
                <a:srgbClr val="C00000"/>
              </a:solidFill>
            </a:endParaRPr>
          </a:p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Выбор форм работы с детьми и родителями</a:t>
            </a:r>
            <a:endParaRPr lang="ru-RU" sz="2200" b="1" kern="0" dirty="0">
              <a:solidFill>
                <a:srgbClr val="C00000"/>
              </a:solidFill>
            </a:endParaRPr>
          </a:p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Выбор основных мероприятий, определение объёма и содержание работы для внедрения проекта.</a:t>
            </a:r>
            <a:endParaRPr lang="ru-RU" sz="2200" b="1" kern="0" dirty="0">
              <a:solidFill>
                <a:srgbClr val="C00000"/>
              </a:solidFill>
            </a:endParaRPr>
          </a:p>
          <a:p>
            <a:pPr marL="342900" lvl="0" indent="-342900">
              <a:buFont typeface="Wingdings"/>
              <a:buChar char=""/>
              <a:defRPr/>
            </a:pPr>
            <a:r>
              <a:rPr lang="ru-RU" sz="2200" b="1" kern="0" dirty="0">
                <a:solidFill>
                  <a:srgbClr val="C00000"/>
                </a:solidFill>
                <a:latin typeface="Times New Roman"/>
                <a:ea typeface="Times New Roman"/>
              </a:rPr>
              <a:t>Определение и формулировка ожидаемых результатов.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8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2918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Проблемно – </a:t>
            </a:r>
          </a:p>
          <a:p>
            <a:pPr lvl="0" algn="ctr"/>
            <a:r>
              <a:rPr lang="ru-RU" sz="3600" b="1" u="sng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деятельностный</a:t>
            </a:r>
            <a:endParaRPr lang="ru-RU" sz="3600" b="1" u="sng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1088" y="121324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Внедрение в образовательный процесс эффективных методов и приемов, которые  способствуют  повышению  знаний 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светлом празднике Пасхи, а так же о предшествующих праздниках: Благовещение. Вербное Воскресение.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интегрированного метода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обучения:    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полная интеграция</a:t>
            </a:r>
          </a:p>
        </p:txBody>
      </p:sp>
    </p:spTree>
    <p:extLst>
      <p:ext uri="{BB962C8B-B14F-4D97-AF65-F5344CB8AC3E}">
        <p14:creationId xmlns:p14="http://schemas.microsoft.com/office/powerpoint/2010/main" val="50431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38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872" y="999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</a:t>
            </a:r>
          </a:p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820" y="1340768"/>
            <a:ext cx="7200800" cy="524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НОД  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«Что такое Пасха?»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«Как в старину люди готовились к празднику Пасхи?»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«Украшение пасхального яйца»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Экспериментирование: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Опыты с яйцами  - как проверить свежесть?  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Сырое или варёное?  Чем красят яйца? 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Экскурсия в краеведческий музей.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Просмотр мультфильма: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Обетование Пасхи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Просмотр электронных презентаций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Светлой Пасхи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Пасхальное чудо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Сувенир – Пасхальное яйцо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400" b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Дидактические игры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Собери картинку; Игра поиск. Поиск пасхальных яиц; Лабиринт;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 "Пасхальные яйца", Головоломка «Пасхальное яичко», «Подбери по цвету», «Большой - маленький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87" y="9436"/>
            <a:ext cx="5138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6055" y="94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Речевое </a:t>
            </a:r>
          </a:p>
          <a:p>
            <a:pPr lvl="0" algn="ctr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83668"/>
            <a:ext cx="52121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i="1" u="sng" dirty="0" smtClean="0">
                <a:solidFill>
                  <a:srgbClr val="7030A0"/>
                </a:solidFill>
                <a:latin typeface="Times New Roman"/>
                <a:ea typeface="Times New Roman"/>
              </a:rPr>
              <a:t>Чтение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Я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r>
              <a:rPr lang="ru-RU" sz="1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Ролонский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«Пасхальные вести»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К. Случевский «Воскрес»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К. Бальмонт «Вербы»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С. Есенин «Пасхальный Благовест»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Стихи о празднике Пасха.</a:t>
            </a:r>
            <a:endParaRPr lang="ru-RU" sz="16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pic>
        <p:nvPicPr>
          <p:cNvPr id="2055" name="Picture 7" descr="https://i.mycdn.me/i?r=AyH4iRPQ2q0otWIFepML2LxRD3o9q34oahL5zpW0la0u-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8999"/>
            <a:ext cx="2448272" cy="326436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i.mycdn.me/i?r=AyH4iRPQ2q0otWIFepML2LxRwFLe8eDBLFkbPgiA2WIvT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5199" y="3643855"/>
            <a:ext cx="2160240" cy="28803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7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1922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i="1" u="sng" kern="0" dirty="0">
                <a:solidFill>
                  <a:srgbClr val="7030A0"/>
                </a:solidFill>
                <a:latin typeface="Times New Roman"/>
                <a:ea typeface="Times New Roman"/>
              </a:rPr>
              <a:t>Обогащение словаря  терминами по теме проекта.</a:t>
            </a:r>
            <a:endParaRPr lang="ru-RU" i="1" u="sng" kern="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526" y="2204864"/>
            <a:ext cx="4163466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u="sng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Д/И: речевые </a:t>
            </a:r>
            <a:endParaRPr lang="ru-RU" b="1" i="1" u="sng" kern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Посчитай" на согласование числительных с существительными,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"Назови ласково" на образование существительных с помощью уменьшительно-ласкательных суффиксов,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 "Один - много" на употребление существительных в родительном падеже мн. числа.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042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и картинок по теме проекта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772816"/>
            <a:ext cx="557286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Рассматривание картин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И. Левитан «Весна», </a:t>
            </a: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Александров «Катание на    деревянных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качелях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Пасха»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Рассматривание альбома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«Виды росписи пасхальных яиц»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Беседы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«Знакомство с традициями Светлой Пасхи», «Предание о первом красном яичке», «Почему мы красим яйца?»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143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Театрализованные и пасхальные игры: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Прокати яйцо», «Солнышко», «Царевич – королевич», «У кого дольше яйцо прокрутиться?»,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«Самое крепкое яйцо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 </a:t>
            </a:r>
            <a:r>
              <a:rPr lang="ru-RU" sz="1600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рассказов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«Как мы дома праздновали Пасху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Сюжетно-ролевые игры: </a:t>
            </a:r>
            <a:r>
              <a:rPr lang="ru-RU" sz="1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«Встречаем Пасху всей семьей», Идем в гости на праздник Пасхи».</a:t>
            </a:r>
            <a:r>
              <a:rPr lang="ru-RU" sz="1600" dirty="0">
                <a:latin typeface="Times New Roman"/>
                <a:ea typeface="Times New Roman"/>
              </a:rPr>
              <a:t> 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-33685"/>
            <a:ext cx="5138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5426" y="615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 – </a:t>
            </a:r>
          </a:p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коммуникативное</a:t>
            </a:r>
          </a:p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75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-11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" y="0"/>
            <a:ext cx="54689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Художественно</a:t>
            </a: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</a:p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эстетическое </a:t>
            </a:r>
          </a:p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54006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Рисование: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«Солнце и солнечный день», роспись  пасхальных яиц.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 в раскрасках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Пасхальный натюрморт.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Лепка: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«Украшение пасхальных яиц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(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налеп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«Куличи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 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Аппликация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Пасхальное яйцо», «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Цыплёнок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«Корзинка с яйцами», «Куличи» и др. (по выбору ребенка)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Украшение пасхального яйца</a:t>
            </a:r>
            <a:endParaRPr lang="ru-RU" sz="1600" b="1" i="1" u="sng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170" name="Picture 2" descr="https://i.mycdn.me/i?r=AyH4iRPQ2q0otWIFepML2LxRC08q6Asi_XuMdMdqcwYS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43" y="116632"/>
            <a:ext cx="2341678" cy="312223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mycdn.me/i?r=AyH4iRPQ2q0otWIFepML2LxRHkExbletAG-0pKt8Hru2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80" y="3531468"/>
            <a:ext cx="2341678" cy="312223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Виталий\Desktop\конкурс пасха\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3" b="13094"/>
          <a:stretch/>
        </p:blipFill>
        <p:spPr bwMode="auto">
          <a:xfrm>
            <a:off x="179512" y="3861048"/>
            <a:ext cx="2203531" cy="279705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талий\Desktop\конкурс пасха\пасха Семенова О.И,\20190425_1156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0"/>
          <a:stretch/>
        </p:blipFill>
        <p:spPr bwMode="auto">
          <a:xfrm>
            <a:off x="2843808" y="282957"/>
            <a:ext cx="1572974" cy="241139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mycdn.me/i?r=AyH4iRPQ2q0otWIFepML2LxRwTyAAEJB9qOVOGQSW76Ql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4" y="164718"/>
            <a:ext cx="2151486" cy="286864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mycdn.me/i?r=AyH4iRPQ2q0otWIFepML2LxRSa1_TVxn4IUbKLRt0X_W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00" y="3697740"/>
            <a:ext cx="2151485" cy="286864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mycdn.me/i?r=AyH4iRPQ2q0otWIFepML2LxRoa_uMaDXj0iYhJlSlmte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633392" cy="272504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.mycdn.me/i?r=AyH4iRPQ2q0otWIFepML2LxRbGePyv1MrweGGiJsTBc1B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0487"/>
            <a:ext cx="1647183" cy="237386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.mycdn.me/i?r=AyH4iRPQ2q0otWIFepML2LxR7ELgMDpI7PtJvFRlG5jZ1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302"/>
            <a:ext cx="2206112" cy="294148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4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138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888" y="-74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Физическое</a:t>
            </a:r>
          </a:p>
          <a:p>
            <a:pPr lvl="0"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43361"/>
            <a:ext cx="73494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Утренняя гимнастика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« Солнышко»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u="sng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Физминутка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«Ангел»  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Подвижные игры: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«Гори, гори - ясно», «Горелки», «Карусель»,  «Золотые ворота», Игра «Самый ловкий»,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Эстафета с яйцами,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«Дедушка Рожок».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Русские народные  игры: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“Сбор  яиц”,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Жила-была бабка»,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Кручение яиц»,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Найди яйцо", «Где яички варятся?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«Кто кого». 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«Пасхальные гуляния»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5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4930" y="418844"/>
            <a:ext cx="3902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актуальность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3135" y="1593354"/>
            <a:ext cx="617296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Народные праздники знакомят детей с существующими традициями и обычаями русского народа, помогают донести до ребёнка высокие нравственные идеалы. Когда-то традиции передавались в семье из поколения в поколение – «из уст в уста», «от сердца к сердцу».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   Мы, взрослые должны познакомить           детей с историей нашей Родины,   научить пользоваться богатством  культурных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традиции.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4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-26411"/>
            <a:ext cx="5138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8631" y="3326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5632" y="1124744"/>
            <a:ext cx="5598368" cy="564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Слушание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Пасхальных песен для детей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«Колокольный звон».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Пение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песня:  «ПАСХАЛЬНАЯ ВЕСНА»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15000"/>
              </a:lnSpc>
              <a:spcBef>
                <a:spcPct val="20000"/>
              </a:spcBef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(слова и музыка Елены Матвиенко)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песня "Дин-дон". 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Хороводы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русский народный хоровод «Весна красна»,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 – хоровод «Ты катись яичко»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b="1" i="1" u="sng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Закличка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«Солнышко».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Хороводные игры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«Заря - заряница»,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«Ты по кругу пройди, себе друга найди».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Праздник </a:t>
            </a:r>
            <a:r>
              <a:rPr lang="ru-RU" b="1" i="1" u="sng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Светлой 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Пасхи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5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Творческий  этап</a:t>
            </a:r>
            <a:endParaRPr lang="ru-RU" sz="4000" b="1" u="sng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64" y="1628800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buFont typeface="Wingdings" pitchFamily="2" charset="2"/>
              <a:buChar char="v"/>
            </a:pP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pPr marL="571500" lvl="0" indent="-571500" eaLnBrk="0" fontAlgn="base" hangingPunct="0">
              <a:buFont typeface="Wingdings" pitchFamily="2" charset="2"/>
              <a:buChar char="v"/>
            </a:pPr>
            <a:endParaRPr lang="ru-RU" sz="3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eaLnBrk="0" fontAlgn="base" hangingPunct="0">
              <a:buFont typeface="Wingdings" pitchFamily="2" charset="2"/>
              <a:buChar char="v"/>
            </a:pP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«Светлый Праздник Пасхи»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3835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Виталий\Desktop\конкурс пасха\пасха Семенова О.И,\20190425_095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70052" cy="25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италий\Desktop\конкурс пасха\пасха Семенова О.И,\20190425_100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8" y="116632"/>
            <a:ext cx="4321274" cy="25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Виталий\Desktop\конкурс пасха\пасха Семенова О.И,\20190425_1002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0722" r="18646" b="14337"/>
          <a:stretch/>
        </p:blipFill>
        <p:spPr bwMode="auto">
          <a:xfrm>
            <a:off x="107504" y="4234537"/>
            <a:ext cx="4392488" cy="25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Виталий\Desktop\конкурс пасха\пасха Семенова О.И,\20190425_1007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104" b="16924"/>
          <a:stretch/>
        </p:blipFill>
        <p:spPr bwMode="auto">
          <a:xfrm>
            <a:off x="4705996" y="4228509"/>
            <a:ext cx="4321275" cy="25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Виталий\Desktop\конкурс пасха\пасха Семенова О.И,\20190425_1012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r="33095" b="33554"/>
          <a:stretch/>
        </p:blipFill>
        <p:spPr bwMode="auto">
          <a:xfrm rot="546287">
            <a:off x="6641023" y="2586566"/>
            <a:ext cx="1696834" cy="17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Виталий\Desktop\конкурс пасха\пасха Семенова О.И,\20190425_10172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18334" r="23144" b="45231"/>
          <a:stretch/>
        </p:blipFill>
        <p:spPr bwMode="auto">
          <a:xfrm>
            <a:off x="3621721" y="2348880"/>
            <a:ext cx="2060113" cy="24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Виталий\Desktop\конкурс пасха\пасха Семенова О.И,\20190425_1016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t="33194" r="26348" b="27917"/>
          <a:stretch/>
        </p:blipFill>
        <p:spPr bwMode="auto">
          <a:xfrm rot="20661245">
            <a:off x="1164624" y="2613589"/>
            <a:ext cx="1652567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3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Виталий\Desktop\пасха!\22328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0193" y="249698"/>
            <a:ext cx="2526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Проблема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155" y="1016018"/>
            <a:ext cx="4886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Недостаточное представление </a:t>
            </a:r>
            <a:r>
              <a:rPr kumimoji="0" lang="ru-RU" sz="27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sz="27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христианских  праздниках и их обычаях.</a:t>
            </a:r>
            <a:b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491992"/>
            <a:ext cx="1340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цель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167" y="4229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7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Знакомство детей с христианским праздником Светлой Пасхи и его обычаями. </a:t>
            </a:r>
            <a:endParaRPr lang="ru-RU" sz="2700" b="1" i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2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0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90692" y="152819"/>
            <a:ext cx="1960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задачи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096700"/>
            <a:ext cx="75963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7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ознакомить детей с православным праздником «Светлое Воскресение Христово», с его историей.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Рассказать об обычаях и обрядах, связанных с праздником.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Обогащать словарный запас.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Ориентировать семью на духовно – нравственное воспитание детей.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патриотические чувства к православным традициями русского народа, к народному творчеству.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интерес к народному творчеству.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i="1" kern="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1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79751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4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проекта по предметно-содержательной области</a:t>
            </a:r>
            <a:r>
              <a:rPr lang="ru-RU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интегрированный</a:t>
            </a:r>
          </a:p>
          <a:p>
            <a:pPr lvl="0">
              <a:defRPr/>
            </a:pPr>
            <a:r>
              <a:rPr lang="ru-RU" sz="2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i="1" dirty="0" smtClean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характеру доминирующей </a:t>
            </a:r>
            <a:r>
              <a:rPr lang="ru-RU" sz="2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детской деятельности: </a:t>
            </a:r>
            <a:endParaRPr lang="ru-RU" sz="2400" b="1" i="1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400" i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познавательно- игровой</a:t>
            </a:r>
          </a:p>
          <a:p>
            <a:pPr lvl="0">
              <a:defRPr/>
            </a:pPr>
            <a:r>
              <a:rPr lang="ru-RU" sz="2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количеству участников : </a:t>
            </a:r>
          </a:p>
          <a:p>
            <a:pPr lvl="0"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 lvl="0">
              <a:defRPr/>
            </a:pPr>
            <a:r>
              <a:rPr lang="ru-RU" sz="2400" b="1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длительности  реализации</a:t>
            </a:r>
          </a:p>
          <a:p>
            <a:pPr lvl="0"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среднесрочный (3 недели)</a:t>
            </a:r>
          </a:p>
          <a:p>
            <a:pPr lvl="0">
              <a:defRPr/>
            </a:pPr>
            <a:r>
              <a:rPr lang="ru-RU" sz="2400" b="1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характеру координирования проекта:</a:t>
            </a:r>
          </a:p>
          <a:p>
            <a:pPr lvl="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непосредственный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1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0600" y="18441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Ожидаемые              результаты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6917" y="1340768"/>
            <a:ext cx="64008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Знание детьми информации о празднике светлой Пасхи, о его возникновении.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Понимание детьми значимости праздника, обычаев и традиций.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Умение организовывать пасхальные игры, русские народные игры, на основе имеющихся знаний.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Проявление интереса к истории христианского праздника Пасхи.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918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084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Участники   проекта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0" y="2924944"/>
            <a:ext cx="55721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" y="4941168"/>
            <a:ext cx="55721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" y="735212"/>
            <a:ext cx="55721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0638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Дети старшего дошкольного возраста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6360" y="32536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Воспитатели, сотрудники детского сада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8467" y="5423738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37538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талий\Desktop\пасха\9706fd92d80fb95d48c16d1d22ab552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325"/>
          <a:stretch/>
        </p:blipFill>
        <p:spPr bwMode="auto">
          <a:xfrm>
            <a:off x="9524" y="-1"/>
            <a:ext cx="91344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60648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Этапы проекта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20" y="1027906"/>
            <a:ext cx="4409480" cy="10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4084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16" y="5157191"/>
            <a:ext cx="44084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254242"/>
            <a:ext cx="3700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мотивационный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8360" y="306375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Проблемно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деятельностный</a:t>
            </a:r>
            <a:endParaRPr kumimoji="0" lang="ru-RU" sz="32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1436" y="5383121"/>
            <a:ext cx="2533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творческий</a:t>
            </a:r>
          </a:p>
        </p:txBody>
      </p:sp>
    </p:spTree>
    <p:extLst>
      <p:ext uri="{BB962C8B-B14F-4D97-AF65-F5344CB8AC3E}">
        <p14:creationId xmlns:p14="http://schemas.microsoft.com/office/powerpoint/2010/main" val="50431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талий\Desktop\пасха\paskha-verba-krashenki-risu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r="187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946" y="0"/>
            <a:ext cx="6329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Вовлечение родителей  </a:t>
            </a:r>
          </a:p>
          <a:p>
            <a:pPr lvl="0" algn="ctr"/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В образовательный процесс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646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пасхальных поделок</a:t>
            </a:r>
          </a:p>
          <a:p>
            <a:pPr marL="342900" lvl="0" indent="-342900">
              <a:spcBef>
                <a:spcPct val="0"/>
              </a:spcBef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уголка для родителей с творческими  работами детей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талий\Desktop\конкурс пасха\пасха Семенова О.И,\20190425_103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4058"/>
            <a:ext cx="8100392" cy="456639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UtlAP6x-G32EM69dKvBM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923">
            <a:off x="6994689" y="2047994"/>
            <a:ext cx="1632181" cy="12241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yH4iRPQ2q0otWIFepML2LxR62jlOGK6gw5zcRJS3rNBl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73" y="171301"/>
            <a:ext cx="1214140" cy="161885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?r=AyH4iRPQ2q0otWIFepML2LxRXkqGNwAnupnirMYOvf8EY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408">
            <a:off x="742517" y="2095346"/>
            <a:ext cx="1611353" cy="120851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0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1005</Words>
  <Application>Microsoft Office PowerPoint</Application>
  <PresentationFormat>Экран (4:3)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24</cp:revision>
  <dcterms:created xsi:type="dcterms:W3CDTF">2019-04-29T02:15:21Z</dcterms:created>
  <dcterms:modified xsi:type="dcterms:W3CDTF">2019-05-13T02:50:28Z</dcterms:modified>
</cp:coreProperties>
</file>