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67" r:id="rId6"/>
    <p:sldId id="265" r:id="rId7"/>
    <p:sldId id="264" r:id="rId8"/>
    <p:sldId id="268" r:id="rId9"/>
    <p:sldId id="269" r:id="rId10"/>
    <p:sldId id="263" r:id="rId11"/>
    <p:sldId id="260" r:id="rId12"/>
    <p:sldId id="270" r:id="rId13"/>
    <p:sldId id="261" r:id="rId14"/>
    <p:sldId id="258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elenaviktorovnablog.files.wordpress.com/2018/06/cropped-eda7b926a7b1fe1cdbf02aa8d29b.jpg?w=12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029609"/>
            <a:ext cx="9211177" cy="33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уга 1"/>
          <p:cNvSpPr/>
          <p:nvPr/>
        </p:nvSpPr>
        <p:spPr>
          <a:xfrm>
            <a:off x="4499992" y="3212976"/>
            <a:ext cx="216024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>
            <a:off x="4605588" y="3212976"/>
            <a:ext cx="470468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407501">
            <a:off x="4586952" y="3253914"/>
            <a:ext cx="434653" cy="685386"/>
          </a:xfrm>
          <a:prstGeom prst="chord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3882" y="228842"/>
            <a:ext cx="626341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будни </a:t>
            </a:r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Ералаш - Машка_(OO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3611" y="58966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1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3171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.mycdn.me/image?id=905888899241&amp;t=3&amp;plc=API&amp;viewToken=bdQ9v17znk0z1HmlTb7Scw&amp;tkn=*P6E18fsFfwOlfyK-xzf0_kCIQ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64546" cy="5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mycdn.me/image?id=905888899753&amp;t=3&amp;plc=API&amp;viewToken=oeL70lGjs8tvDmMEaG2VOg&amp;tkn=*QOk1gxiLnFLMCIhnQcBV8MjvT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83" y="980728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mycdn.me/image?id=905888901801&amp;t=3&amp;plc=API&amp;viewToken=U4SbJt5owwGLZxNMp0_BNQ&amp;tkn=*59e54xXkkigx-sISobTlmngr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mycdn.me/image?id=905888901545&amp;t=3&amp;plc=API&amp;viewToken=U-psxe30CTte213IIWMGDA&amp;tkn=*xFZZjF-p1VqbKzOXCRDc5zeIAq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202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mycdn.me/i?r=AyH4iRPQ2q0otWIFepML2LxRgS9tstmwdruhouJFoT9d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547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mage?id=905888900777&amp;t=3&amp;plc=API&amp;viewToken=NIFMLbjs-Gm1dr7OpgzHfw&amp;tkn=*fgqZWhUheqImG_kfXJeNvl8KZI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2664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mycdn.me/image?id=905888926121&amp;t=3&amp;plc=API&amp;viewToken=Jbrqt4Elyp-Z78eTLk-K9g&amp;tkn=*ha83HOobHrVmKKu9ntFUGlqKM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mycdn.me/image?id=905888923817&amp;t=3&amp;plc=API&amp;viewToken=swQwCwI6knc6BRAZNzbWgg&amp;tkn=*bjjxKB2S5tlCwE4WsPGD4f5lk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2132856"/>
            <a:ext cx="3384938" cy="451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s://i.mycdn.me/i?r=AyH4iRPQ2q0otWIFepML2LxROHQEx2rMgRLk73yxpvQ5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i.mycdn.me/i?r=AyH4iRPQ2q0otWIFepML2LxRItqrWlqbYwvPmbLNQEv2x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/>
          <a:stretch/>
        </p:blipFill>
        <p:spPr bwMode="auto">
          <a:xfrm rot="16200000">
            <a:off x="4656891" y="2263989"/>
            <a:ext cx="3430620" cy="51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4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.mycdn.me/i?r=AyH4iRPQ2q0otWIFepML2LxRr_QSaEjOgqQC1uQI41zv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mycdn.me/i?r=AyH4iRPQ2q0otWIFepML2LxRmKE-YY1N_To_vMm9mMy_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33736"/>
            <a:ext cx="4002528" cy="5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s://i.mycdn.me/i?r=AyH4iRPQ2q0otWIFepML2LxRcSv6Iyx_zt9-vlkn-PIQqQ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53" r="17285" b="19905"/>
          <a:stretch/>
        </p:blipFill>
        <p:spPr bwMode="auto">
          <a:xfrm>
            <a:off x="55087" y="17707"/>
            <a:ext cx="2237011" cy="2681687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i.mycdn.me/i?r=AyH4iRPQ2q0otWIFepML2LxR91o6LREyYbFsrefKKfmk9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17309" r="12194" b="12260"/>
          <a:stretch/>
        </p:blipFill>
        <p:spPr bwMode="auto">
          <a:xfrm>
            <a:off x="3255029" y="17707"/>
            <a:ext cx="2483112" cy="322924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i.mycdn.me/i?r=AyH4iRPQ2q0otWIFepML2LxRk73P8RkVxKBHig7OQ2nT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r="6544"/>
          <a:stretch/>
        </p:blipFill>
        <p:spPr bwMode="auto">
          <a:xfrm>
            <a:off x="6901284" y="195699"/>
            <a:ext cx="2216549" cy="2873261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i.mycdn.me/i?r=AyH4iRPQ2q0otWIFepML2LxRbLgp0R363adQwHVyoTnagw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7"/>
          <a:stretch/>
        </p:blipFill>
        <p:spPr bwMode="auto">
          <a:xfrm>
            <a:off x="1475656" y="2195767"/>
            <a:ext cx="2081436" cy="2466465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i.mycdn.me/i?r=AyH4iRPQ2q0otWIFepML2LxRFLn4Oy-rzSo3tVnOoLYCn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585" y="4308553"/>
            <a:ext cx="1897344" cy="252979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s://i.mycdn.me/i?r=AyH4iRPQ2q0otWIFepML2LxRzI0cttXuKyb-75yoPaAPJ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19161"/>
            <a:ext cx="2196245" cy="2759384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D:\радуга\маркировка\emtU7ddW3P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342" y="4022327"/>
            <a:ext cx="2029492" cy="281729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D:\радуга\маркировка\kWN3TokoLm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0" y="4432638"/>
            <a:ext cx="1987969" cy="2281622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.mycdn.me/image?id=905888922025&amp;t=3&amp;plc=API&amp;viewToken=uID5f6G1gdyB7gsmdkga9g&amp;tkn=*dH_p2QEtQ41Mx7EwHAZamEbZ5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131840" cy="5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mycdn.me/image?id=905888923049&amp;t=3&amp;plc=API&amp;viewToken=aNP3470P7umvoNctWbbvfQ&amp;tkn=*9r_1Px0n9xCrIMiuaWn_ouFdA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6" y="980728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2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mycdn.me/i?r=AyH4iRPQ2q0otWIFepML2LxRA10jfR7F8hc23wUae2KJK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241753" cy="565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mage?id=905888922537&amp;t=3&amp;plc=API&amp;viewToken=QQ6qkgJ3NQjSLZ8QAtqM3A&amp;tkn=*ssdBOPd0Q8FFANXQWaxokVHwe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36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mycdn.me/image?id=905888920745&amp;t=3&amp;plc=API&amp;viewToken=h8dOMB133k4y2E3b_mxATQ&amp;tkn=*mID46NB2wUmM6fDCUHRzIpsPD1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8" y="188640"/>
            <a:ext cx="4218552" cy="5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yH4iRPQ2q0otWIFepML2LxRtP9VDqPg6kAH5DGajyNm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52" y="1196752"/>
            <a:ext cx="4056534" cy="5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0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i.mycdn.me/i?r=AyH4iRPQ2q0otWIFepML2LxRe6wC3dg52ehb4NmwykVj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" y="188640"/>
            <a:ext cx="43744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133850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7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i.mycdn.me/image?id=905888907689&amp;t=3&amp;plc=API&amp;viewToken=iTs88g0zLv2zzlU9qrQD7Q&amp;tkn=*OSnVqqbgsdVe9G0j9XAB5js4Z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47" y="332656"/>
            <a:ext cx="42124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yH4iRPQ2q0otWIFepML2LxRfZeZ6e381-yBdJfkwE786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56" y="1124744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mycdn.me/image?id=905888906921&amp;t=3&amp;plc=API&amp;viewToken=BPNaIm2Qeq2dI_4Y1A_Ybw&amp;tkn=*insNzK311fEtsrLG2g5S2Do2uP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3" y="260648"/>
            <a:ext cx="426647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mage?id=905888906409&amp;t=3&amp;plc=API&amp;viewToken=HFlCOz4dtRp1mfbcSWrmfA&amp;tkn=*mmn4-X4YHa2nx7V-QfMogSl2n3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1268760"/>
            <a:ext cx="4020257" cy="53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4/1587650158_31-p-foni-s-radugami-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1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ycdn.me/image?id=905888900009&amp;t=3&amp;plc=API&amp;viewToken=S4iqnYNPGvoTwOGvMbwyqg&amp;tkn=*MV9AJBZuOeHR_ZBBqyzraesDzq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92538" cy="54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mage?id=905888899497&amp;t=3&amp;plc=API&amp;viewToken=ssUrOfRO5__R4E4uxJfxhw&amp;tkn=*n7NR7wf_fY9siL9cwekMClvC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4272409" cy="56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5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</Words>
  <Application>Microsoft Office PowerPoint</Application>
  <PresentationFormat>Экран (4:3)</PresentationFormat>
  <Paragraphs>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андрей</cp:lastModifiedBy>
  <cp:revision>8</cp:revision>
  <dcterms:created xsi:type="dcterms:W3CDTF">2020-10-22T18:13:20Z</dcterms:created>
  <dcterms:modified xsi:type="dcterms:W3CDTF">2020-10-23T03:54:41Z</dcterms:modified>
</cp:coreProperties>
</file>