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>
        <p:scale>
          <a:sx n="95" d="100"/>
          <a:sy n="95" d="100"/>
        </p:scale>
        <p:origin x="-8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531440"/>
            <a:ext cx="84536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5012"/>
            <a:ext cx="3240360" cy="55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1628800"/>
            <a:ext cx="5796137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Автор: Семья Барановых</a:t>
            </a:r>
          </a:p>
          <a:p>
            <a:pPr algn="ctr">
              <a:lnSpc>
                <a:spcPct val="15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Баранова Полина 2 года</a:t>
            </a:r>
          </a:p>
          <a:p>
            <a:pPr algn="ctr">
              <a:lnSpc>
                <a:spcPct val="15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МКДОУ – детский сад № 6</a:t>
            </a:r>
          </a:p>
          <a:p>
            <a:pPr algn="ctr">
              <a:lnSpc>
                <a:spcPct val="15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г. Татарск</a:t>
            </a:r>
          </a:p>
          <a:p>
            <a:pPr algn="ctr">
              <a:lnSpc>
                <a:spcPct val="150000"/>
              </a:lnSpc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Руководитель: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Семёнова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Ольга Ивановна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папа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8529" y="98218"/>
            <a:ext cx="5631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ПАПА-ГЕРОЙ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806104"/>
            <a:ext cx="5864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9F2936">
                        <a:satMod val="155000"/>
                      </a:srgbClr>
                    </a:gs>
                    <a:gs pos="100000">
                      <a:srgbClr val="9F293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Номинация: «КРУТОТЕЦ!»</a:t>
            </a:r>
          </a:p>
        </p:txBody>
      </p:sp>
    </p:spTree>
    <p:extLst>
      <p:ext uri="{BB962C8B-B14F-4D97-AF65-F5344CB8AC3E}">
        <p14:creationId xmlns:p14="http://schemas.microsoft.com/office/powerpoint/2010/main" val="38587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512">
        <p:split orient="vert"/>
      </p:transition>
    </mc:Choice>
    <mc:Fallback xmlns="">
      <p:transition spd="slow" advTm="1151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папа, Баранов Роман Николаевич 12 лет работает пожарным в пожарно-спасательной части № 69 ФГКУ» 4 отряд ФПС по Новосибирской области». Его профессия очень сложная, опасная, ответственная, всегда нужно быть готовым ко всему. В дождь или в снег, в мороз или в жару пожарные готовы помочь людям.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помогать людям-это здорово!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АРАНОВЫ\Desktop\Новая папка (2)\IMG_20210206_000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9640"/>
            <a:ext cx="3240360" cy="45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АРАНОВЫ\Desktop\Новая папка (2)\IMG_20210206_000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0801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50801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32651"/>
      </p:ext>
    </p:extLst>
  </p:cSld>
  <p:clrMapOvr>
    <a:masterClrMapping/>
  </p:clrMapOvr>
  <p:transition spd="slow" advTm="1165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АРАНОВЫ\Desktop\spasatel_mchs-850x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2" y="116632"/>
            <a:ext cx="85784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профессия моего папы сложная и опасная, он со своими коллегами участвует</a:t>
            </a:r>
          </a:p>
          <a:p>
            <a:pPr algn="just"/>
            <a:r>
              <a:rPr lang="ru-RU" sz="24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культурно-массовых мероприятих</a:t>
            </a:r>
            <a:r>
              <a:rPr lang="ru-RU" sz="2400" dirty="0" smtClean="0">
                <a:ln w="11430"/>
                <a:solidFill>
                  <a:srgbClr val="C00000"/>
                </a:solidFill>
              </a:rPr>
              <a:t>.</a:t>
            </a:r>
            <a:endParaRPr lang="ru-RU" sz="240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4" name="Picture 6" descr="C:\Users\БАРАНОВЫ\Desktop\Новая папка (2)\IMG_20210206_000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92" y="3789040"/>
            <a:ext cx="41764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БАРАНОВЫ\Desktop\Новая папка (2)\IMG_20210206_001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91" y="764704"/>
            <a:ext cx="417646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БАРАНОВЫ\Desktop\Новая папка (2)\IMG_20210206_000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" y="1316961"/>
            <a:ext cx="4289203" cy="24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БАРАНОВЫ\Desktop\Новая папка (2)\IMG_20210206_0005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" y="3789040"/>
            <a:ext cx="42892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91845"/>
      </p:ext>
    </p:extLst>
  </p:cSld>
  <p:clrMapOvr>
    <a:masterClrMapping/>
  </p:clrMapOvr>
  <p:transition spd="slow" advTm="11384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БАРАНОВЫ\Desktop\spasatel_mchs-850x1300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548680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работа-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сильного мужчины,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 душе с тревогой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Бороться со стихией,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«пожарный» гордо,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«пожарный» славно,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мне вдвойне приятно: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огня-МОЙ ПАПА!</a:t>
            </a:r>
          </a:p>
          <a:p>
            <a:endParaRPr lang="ru-RU" dirty="0"/>
          </a:p>
        </p:txBody>
      </p:sp>
      <p:pic>
        <p:nvPicPr>
          <p:cNvPr id="3075" name="Picture 3" descr="C:\Users\БАРАНОВЫ\Desktop\Новая папка (2)\IMG_20210206_000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4644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81570"/>
      </p:ext>
    </p:extLst>
  </p:cSld>
  <p:clrMapOvr>
    <a:masterClrMapping/>
  </p:clrMapOvr>
  <p:transition spd="slow" advTm="1176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88641"/>
            <a:ext cx="84161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20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герой не только на работе, но и в повседневной жизни. Всегда готов прийти на помощь. Он самый дорогой для нас человек. Он очень добрый, трудолюбивый и заботливый. Все свободное от работы время он уделяет нам. С папой никогда не бывает скучно.</a:t>
            </a:r>
            <a:endParaRPr lang="ru-RU" sz="2200" cap="none" spc="0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1" y="1758300"/>
            <a:ext cx="3528391" cy="4839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8300"/>
            <a:ext cx="3545185" cy="48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96390"/>
      </p:ext>
    </p:extLst>
  </p:cSld>
  <p:clrMapOvr>
    <a:masterClrMapping/>
  </p:clrMapOvr>
  <p:transition spd="slow" advTm="1428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578368" cy="640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5328592" cy="4024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мой – супергерой.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 каменной стеной,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 ним и знаем твёрдо: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страшен враг любой.</a:t>
            </a:r>
            <a:endParaRPr lang="ru-RU" sz="24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6225"/>
      </p:ext>
    </p:extLst>
  </p:cSld>
  <p:clrMapOvr>
    <a:masterClrMapping/>
  </p:clrMapOvr>
  <p:transition spd="slow" advTm="1148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БАРАНОВЫ\Desktop\spasatel_mchs-850x1300,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повезло иметь такого папу - он сильный, мужественный, смелый, добрый, внимательный, а главное самый родной и любимый! Его забота согревает нас в самый холодный день.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семье ПАПА-ГЕРОЙ, на которого мы с братом хотим быть похожи!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844823"/>
            <a:ext cx="5256584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298">
        <p:circle/>
      </p:transition>
    </mc:Choice>
    <mc:Fallback xmlns="">
      <p:transition spd="slow" advTm="1229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273</Words>
  <Application>Microsoft Office PowerPoint</Application>
  <PresentationFormat>Экран (4:3)</PresentationFormat>
  <Paragraphs>31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БАРАНОВЫ</dc:creator>
  <cp:lastModifiedBy>Виталий</cp:lastModifiedBy>
  <cp:revision>29</cp:revision>
  <dcterms:created xsi:type="dcterms:W3CDTF">2021-02-05T16:52:22Z</dcterms:created>
  <dcterms:modified xsi:type="dcterms:W3CDTF">2021-03-02T03:50:07Z</dcterms:modified>
</cp:coreProperties>
</file>